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61" y="-3749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309"/>
            <a:ext cx="10693400" cy="14976216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20292" y="4695458"/>
            <a:ext cx="9145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n-GB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ΦΡΑΓΚΟΣ ΔΗΜΗΤΡΗΣ που εδρεύει στην περιφέρεια Αττικής εντάχθηκε στη δράση «Εργαλειοθήκη Ανταγωνιστικότητας»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 βελτίωση της ανταγωνιστικότητας των μικρών και πολύ μικρών επιχειρήσεων, επενδύοντας στον παραγωγικό εκσυγχρονισμό τους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την υιοθέτηση συστημάτων τυποποίησης &amp; πιστοποίησης, καθώς και σε 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branding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και ψηφιακή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199.165,00 € εκ των οποίων η δημόσια δαπάνη ανέρχεται σε 99.582,50 €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10196" y="6337126"/>
            <a:ext cx="9217024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193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Tolis Gakis</cp:lastModifiedBy>
  <cp:revision>45</cp:revision>
  <dcterms:created xsi:type="dcterms:W3CDTF">2018-02-13T12:16:57Z</dcterms:created>
  <dcterms:modified xsi:type="dcterms:W3CDTF">2023-04-06T16:56:15Z</dcterms:modified>
</cp:coreProperties>
</file>