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01" y="-91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28/7/2023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ΦΡΑΓΚΟΣ ΔΗΜΗΤΡΗΣ που εδρεύει στην περιφέρεια ΑΤΤΙΚΗΣ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19.154,80€ εκ των οποίων η δημόσια δαπάνη ανέρχεται σε 9.577,40€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193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DNG SA</cp:lastModifiedBy>
  <cp:revision>46</cp:revision>
  <dcterms:created xsi:type="dcterms:W3CDTF">2018-02-13T12:16:57Z</dcterms:created>
  <dcterms:modified xsi:type="dcterms:W3CDTF">2023-07-28T12:21:58Z</dcterms:modified>
</cp:coreProperties>
</file>