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10693400" cy="15122525"/>
  <p:notesSz cx="6858000" cy="9144000"/>
  <p:defaultTextStyle>
    <a:defPPr>
      <a:defRPr lang="el-GR"/>
    </a:defPPr>
    <a:lvl1pPr marL="0" algn="l" defTabSz="1474268" rtl="0" eaLnBrk="1" latinLnBrk="0" hangingPunct="1">
      <a:defRPr sz="2900" kern="1200">
        <a:solidFill>
          <a:schemeClr val="tx1"/>
        </a:solidFill>
        <a:latin typeface="+mn-lt"/>
        <a:ea typeface="+mn-ea"/>
        <a:cs typeface="+mn-cs"/>
      </a:defRPr>
    </a:lvl1pPr>
    <a:lvl2pPr marL="737134" algn="l" defTabSz="1474268" rtl="0" eaLnBrk="1" latinLnBrk="0" hangingPunct="1">
      <a:defRPr sz="2900" kern="1200">
        <a:solidFill>
          <a:schemeClr val="tx1"/>
        </a:solidFill>
        <a:latin typeface="+mn-lt"/>
        <a:ea typeface="+mn-ea"/>
        <a:cs typeface="+mn-cs"/>
      </a:defRPr>
    </a:lvl2pPr>
    <a:lvl3pPr marL="1474268" algn="l" defTabSz="1474268" rtl="0" eaLnBrk="1" latinLnBrk="0" hangingPunct="1">
      <a:defRPr sz="2900" kern="1200">
        <a:solidFill>
          <a:schemeClr val="tx1"/>
        </a:solidFill>
        <a:latin typeface="+mn-lt"/>
        <a:ea typeface="+mn-ea"/>
        <a:cs typeface="+mn-cs"/>
      </a:defRPr>
    </a:lvl3pPr>
    <a:lvl4pPr marL="2211403" algn="l" defTabSz="1474268" rtl="0" eaLnBrk="1" latinLnBrk="0" hangingPunct="1">
      <a:defRPr sz="2900" kern="1200">
        <a:solidFill>
          <a:schemeClr val="tx1"/>
        </a:solidFill>
        <a:latin typeface="+mn-lt"/>
        <a:ea typeface="+mn-ea"/>
        <a:cs typeface="+mn-cs"/>
      </a:defRPr>
    </a:lvl4pPr>
    <a:lvl5pPr marL="2948537" algn="l" defTabSz="1474268" rtl="0" eaLnBrk="1" latinLnBrk="0" hangingPunct="1">
      <a:defRPr sz="2900" kern="1200">
        <a:solidFill>
          <a:schemeClr val="tx1"/>
        </a:solidFill>
        <a:latin typeface="+mn-lt"/>
        <a:ea typeface="+mn-ea"/>
        <a:cs typeface="+mn-cs"/>
      </a:defRPr>
    </a:lvl5pPr>
    <a:lvl6pPr marL="3685670" algn="l" defTabSz="1474268" rtl="0" eaLnBrk="1" latinLnBrk="0" hangingPunct="1">
      <a:defRPr sz="2900" kern="1200">
        <a:solidFill>
          <a:schemeClr val="tx1"/>
        </a:solidFill>
        <a:latin typeface="+mn-lt"/>
        <a:ea typeface="+mn-ea"/>
        <a:cs typeface="+mn-cs"/>
      </a:defRPr>
    </a:lvl6pPr>
    <a:lvl7pPr marL="4422805" algn="l" defTabSz="1474268" rtl="0" eaLnBrk="1" latinLnBrk="0" hangingPunct="1">
      <a:defRPr sz="2900" kern="1200">
        <a:solidFill>
          <a:schemeClr val="tx1"/>
        </a:solidFill>
        <a:latin typeface="+mn-lt"/>
        <a:ea typeface="+mn-ea"/>
        <a:cs typeface="+mn-cs"/>
      </a:defRPr>
    </a:lvl7pPr>
    <a:lvl8pPr marL="5159938" algn="l" defTabSz="1474268" rtl="0" eaLnBrk="1" latinLnBrk="0" hangingPunct="1">
      <a:defRPr sz="2900" kern="1200">
        <a:solidFill>
          <a:schemeClr val="tx1"/>
        </a:solidFill>
        <a:latin typeface="+mn-lt"/>
        <a:ea typeface="+mn-ea"/>
        <a:cs typeface="+mn-cs"/>
      </a:defRPr>
    </a:lvl8pPr>
    <a:lvl9pPr marL="5897072" algn="l" defTabSz="1474268" rtl="0" eaLnBrk="1" latinLnBrk="0" hangingPunct="1">
      <a:defRPr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3">
          <p15:clr>
            <a:srgbClr val="A4A3A4"/>
          </p15:clr>
        </p15:guide>
        <p15:guide id="2" pos="336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461" y="-2165"/>
      </p:cViewPr>
      <p:guideLst>
        <p:guide orient="horz" pos="4763"/>
        <p:guide pos="336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802006" y="4697787"/>
            <a:ext cx="9089390" cy="3241542"/>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604010" y="8569432"/>
            <a:ext cx="7485380" cy="3864645"/>
          </a:xfrm>
        </p:spPr>
        <p:txBody>
          <a:bodyPr/>
          <a:lstStyle>
            <a:lvl1pPr marL="0" indent="0" algn="ctr">
              <a:buNone/>
              <a:defRPr>
                <a:solidFill>
                  <a:schemeClr val="tx1">
                    <a:tint val="75000"/>
                  </a:schemeClr>
                </a:solidFill>
              </a:defRPr>
            </a:lvl1pPr>
            <a:lvl2pPr marL="737134" indent="0" algn="ctr">
              <a:buNone/>
              <a:defRPr>
                <a:solidFill>
                  <a:schemeClr val="tx1">
                    <a:tint val="75000"/>
                  </a:schemeClr>
                </a:solidFill>
              </a:defRPr>
            </a:lvl2pPr>
            <a:lvl3pPr marL="1474268" indent="0" algn="ctr">
              <a:buNone/>
              <a:defRPr>
                <a:solidFill>
                  <a:schemeClr val="tx1">
                    <a:tint val="75000"/>
                  </a:schemeClr>
                </a:solidFill>
              </a:defRPr>
            </a:lvl3pPr>
            <a:lvl4pPr marL="2211403" indent="0" algn="ctr">
              <a:buNone/>
              <a:defRPr>
                <a:solidFill>
                  <a:schemeClr val="tx1">
                    <a:tint val="75000"/>
                  </a:schemeClr>
                </a:solidFill>
              </a:defRPr>
            </a:lvl4pPr>
            <a:lvl5pPr marL="2948537" indent="0" algn="ctr">
              <a:buNone/>
              <a:defRPr>
                <a:solidFill>
                  <a:schemeClr val="tx1">
                    <a:tint val="75000"/>
                  </a:schemeClr>
                </a:solidFill>
              </a:defRPr>
            </a:lvl5pPr>
            <a:lvl6pPr marL="3685670" indent="0" algn="ctr">
              <a:buNone/>
              <a:defRPr>
                <a:solidFill>
                  <a:schemeClr val="tx1">
                    <a:tint val="75000"/>
                  </a:schemeClr>
                </a:solidFill>
              </a:defRPr>
            </a:lvl6pPr>
            <a:lvl7pPr marL="4422805" indent="0" algn="ctr">
              <a:buNone/>
              <a:defRPr>
                <a:solidFill>
                  <a:schemeClr val="tx1">
                    <a:tint val="75000"/>
                  </a:schemeClr>
                </a:solidFill>
              </a:defRPr>
            </a:lvl7pPr>
            <a:lvl8pPr marL="5159938" indent="0" algn="ctr">
              <a:buNone/>
              <a:defRPr>
                <a:solidFill>
                  <a:schemeClr val="tx1">
                    <a:tint val="75000"/>
                  </a:schemeClr>
                </a:solidFill>
              </a:defRPr>
            </a:lvl8pPr>
            <a:lvl9pPr marL="5897072"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6/4/2023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6/4/2023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8140723" y="1130693"/>
            <a:ext cx="2526686" cy="24084021"/>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560663" y="1130693"/>
            <a:ext cx="7401839" cy="24084021"/>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6/4/2023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6/4/2023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844705" y="9717626"/>
            <a:ext cx="9089390" cy="3003501"/>
          </a:xfrm>
        </p:spPr>
        <p:txBody>
          <a:bodyPr anchor="t"/>
          <a:lstStyle>
            <a:lvl1pPr algn="l">
              <a:defRPr sz="6500" b="1" cap="all"/>
            </a:lvl1pPr>
          </a:lstStyle>
          <a:p>
            <a:r>
              <a:rPr lang="el-GR"/>
              <a:t>Kλικ για επεξεργασία του τίτλου</a:t>
            </a:r>
          </a:p>
        </p:txBody>
      </p:sp>
      <p:sp>
        <p:nvSpPr>
          <p:cNvPr id="3" name="2 - Θέση κειμένου"/>
          <p:cNvSpPr>
            <a:spLocks noGrp="1"/>
          </p:cNvSpPr>
          <p:nvPr>
            <p:ph type="body" idx="1"/>
          </p:nvPr>
        </p:nvSpPr>
        <p:spPr>
          <a:xfrm>
            <a:off x="844705" y="6409575"/>
            <a:ext cx="9089390" cy="3308051"/>
          </a:xfrm>
        </p:spPr>
        <p:txBody>
          <a:bodyPr anchor="b"/>
          <a:lstStyle>
            <a:lvl1pPr marL="0" indent="0">
              <a:buNone/>
              <a:defRPr sz="3200">
                <a:solidFill>
                  <a:schemeClr val="tx1">
                    <a:tint val="75000"/>
                  </a:schemeClr>
                </a:solidFill>
              </a:defRPr>
            </a:lvl1pPr>
            <a:lvl2pPr marL="737134" indent="0">
              <a:buNone/>
              <a:defRPr sz="2900">
                <a:solidFill>
                  <a:schemeClr val="tx1">
                    <a:tint val="75000"/>
                  </a:schemeClr>
                </a:solidFill>
              </a:defRPr>
            </a:lvl2pPr>
            <a:lvl3pPr marL="1474268" indent="0">
              <a:buNone/>
              <a:defRPr sz="2500">
                <a:solidFill>
                  <a:schemeClr val="tx1">
                    <a:tint val="75000"/>
                  </a:schemeClr>
                </a:solidFill>
              </a:defRPr>
            </a:lvl3pPr>
            <a:lvl4pPr marL="2211403" indent="0">
              <a:buNone/>
              <a:defRPr sz="2300">
                <a:solidFill>
                  <a:schemeClr val="tx1">
                    <a:tint val="75000"/>
                  </a:schemeClr>
                </a:solidFill>
              </a:defRPr>
            </a:lvl4pPr>
            <a:lvl5pPr marL="2948537" indent="0">
              <a:buNone/>
              <a:defRPr sz="2300">
                <a:solidFill>
                  <a:schemeClr val="tx1">
                    <a:tint val="75000"/>
                  </a:schemeClr>
                </a:solidFill>
              </a:defRPr>
            </a:lvl5pPr>
            <a:lvl6pPr marL="3685670" indent="0">
              <a:buNone/>
              <a:defRPr sz="2300">
                <a:solidFill>
                  <a:schemeClr val="tx1">
                    <a:tint val="75000"/>
                  </a:schemeClr>
                </a:solidFill>
              </a:defRPr>
            </a:lvl6pPr>
            <a:lvl7pPr marL="4422805" indent="0">
              <a:buNone/>
              <a:defRPr sz="2300">
                <a:solidFill>
                  <a:schemeClr val="tx1">
                    <a:tint val="75000"/>
                  </a:schemeClr>
                </a:solidFill>
              </a:defRPr>
            </a:lvl7pPr>
            <a:lvl8pPr marL="5159938" indent="0">
              <a:buNone/>
              <a:defRPr sz="2300">
                <a:solidFill>
                  <a:schemeClr val="tx1">
                    <a:tint val="75000"/>
                  </a:schemeClr>
                </a:solidFill>
              </a:defRPr>
            </a:lvl8pPr>
            <a:lvl9pPr marL="5897072" indent="0">
              <a:buNone/>
              <a:defRPr sz="23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6/4/2023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560662" y="6588099"/>
            <a:ext cx="4964263" cy="18626612"/>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5703147" y="6588099"/>
            <a:ext cx="4964263" cy="18626612"/>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1123018E-230E-479C-96EF-48C6CCCA17DE}" type="datetimeFigureOut">
              <a:rPr lang="el-GR" smtClean="0"/>
              <a:pPr/>
              <a:t>6/4/2023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4671" y="605605"/>
            <a:ext cx="9624060" cy="2520421"/>
          </a:xfrm>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534672" y="3385066"/>
            <a:ext cx="4724775" cy="1410734"/>
          </a:xfrm>
        </p:spPr>
        <p:txBody>
          <a:bodyPr anchor="b"/>
          <a:lstStyle>
            <a:lvl1pPr marL="0" indent="0">
              <a:buNone/>
              <a:defRPr sz="3900" b="1"/>
            </a:lvl1pPr>
            <a:lvl2pPr marL="737134" indent="0">
              <a:buNone/>
              <a:defRPr sz="3200" b="1"/>
            </a:lvl2pPr>
            <a:lvl3pPr marL="1474268" indent="0">
              <a:buNone/>
              <a:defRPr sz="2900" b="1"/>
            </a:lvl3pPr>
            <a:lvl4pPr marL="2211403" indent="0">
              <a:buNone/>
              <a:defRPr sz="2500" b="1"/>
            </a:lvl4pPr>
            <a:lvl5pPr marL="2948537" indent="0">
              <a:buNone/>
              <a:defRPr sz="2500" b="1"/>
            </a:lvl5pPr>
            <a:lvl6pPr marL="3685670" indent="0">
              <a:buNone/>
              <a:defRPr sz="2500" b="1"/>
            </a:lvl6pPr>
            <a:lvl7pPr marL="4422805" indent="0">
              <a:buNone/>
              <a:defRPr sz="2500" b="1"/>
            </a:lvl7pPr>
            <a:lvl8pPr marL="5159938" indent="0">
              <a:buNone/>
              <a:defRPr sz="2500" b="1"/>
            </a:lvl8pPr>
            <a:lvl9pPr marL="5897072" indent="0">
              <a:buNone/>
              <a:defRPr sz="25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534672" y="4795800"/>
            <a:ext cx="4724775" cy="8712956"/>
          </a:xfrm>
        </p:spPr>
        <p:txBody>
          <a:bodyPr/>
          <a:lstStyle>
            <a:lvl1pPr>
              <a:defRPr sz="39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5432100" y="3385066"/>
            <a:ext cx="4726632" cy="1410734"/>
          </a:xfrm>
        </p:spPr>
        <p:txBody>
          <a:bodyPr anchor="b"/>
          <a:lstStyle>
            <a:lvl1pPr marL="0" indent="0">
              <a:buNone/>
              <a:defRPr sz="3900" b="1"/>
            </a:lvl1pPr>
            <a:lvl2pPr marL="737134" indent="0">
              <a:buNone/>
              <a:defRPr sz="3200" b="1"/>
            </a:lvl2pPr>
            <a:lvl3pPr marL="1474268" indent="0">
              <a:buNone/>
              <a:defRPr sz="2900" b="1"/>
            </a:lvl3pPr>
            <a:lvl4pPr marL="2211403" indent="0">
              <a:buNone/>
              <a:defRPr sz="2500" b="1"/>
            </a:lvl4pPr>
            <a:lvl5pPr marL="2948537" indent="0">
              <a:buNone/>
              <a:defRPr sz="2500" b="1"/>
            </a:lvl5pPr>
            <a:lvl6pPr marL="3685670" indent="0">
              <a:buNone/>
              <a:defRPr sz="2500" b="1"/>
            </a:lvl6pPr>
            <a:lvl7pPr marL="4422805" indent="0">
              <a:buNone/>
              <a:defRPr sz="2500" b="1"/>
            </a:lvl7pPr>
            <a:lvl8pPr marL="5159938" indent="0">
              <a:buNone/>
              <a:defRPr sz="2500" b="1"/>
            </a:lvl8pPr>
            <a:lvl9pPr marL="5897072" indent="0">
              <a:buNone/>
              <a:defRPr sz="25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5432100" y="4795800"/>
            <a:ext cx="4726632" cy="8712956"/>
          </a:xfrm>
        </p:spPr>
        <p:txBody>
          <a:bodyPr/>
          <a:lstStyle>
            <a:lvl1pPr>
              <a:defRPr sz="39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1123018E-230E-479C-96EF-48C6CCCA17DE}" type="datetimeFigureOut">
              <a:rPr lang="el-GR" smtClean="0"/>
              <a:pPr/>
              <a:t>6/4/2023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1123018E-230E-479C-96EF-48C6CCCA17DE}" type="datetimeFigureOut">
              <a:rPr lang="el-GR" smtClean="0"/>
              <a:pPr/>
              <a:t>6/4/2023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1123018E-230E-479C-96EF-48C6CCCA17DE}" type="datetimeFigureOut">
              <a:rPr lang="el-GR" smtClean="0"/>
              <a:pPr/>
              <a:t>6/4/2023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4671" y="602100"/>
            <a:ext cx="3518056" cy="2562428"/>
          </a:xfrm>
        </p:spPr>
        <p:txBody>
          <a:bodyPr anchor="b"/>
          <a:lstStyle>
            <a:lvl1pPr algn="l">
              <a:defRPr sz="3200" b="1"/>
            </a:lvl1pPr>
          </a:lstStyle>
          <a:p>
            <a:r>
              <a:rPr lang="el-GR"/>
              <a:t>Kλικ για επεξεργασία του τίτλου</a:t>
            </a:r>
          </a:p>
        </p:txBody>
      </p:sp>
      <p:sp>
        <p:nvSpPr>
          <p:cNvPr id="3" name="2 - Θέση περιεχομένου"/>
          <p:cNvSpPr>
            <a:spLocks noGrp="1"/>
          </p:cNvSpPr>
          <p:nvPr>
            <p:ph idx="1"/>
          </p:nvPr>
        </p:nvSpPr>
        <p:spPr>
          <a:xfrm>
            <a:off x="4180821" y="602102"/>
            <a:ext cx="5977908" cy="12906656"/>
          </a:xfrm>
        </p:spPr>
        <p:txBody>
          <a:bodyPr/>
          <a:lstStyle>
            <a:lvl1pPr>
              <a:defRPr sz="5200"/>
            </a:lvl1pPr>
            <a:lvl2pPr>
              <a:defRPr sz="4500"/>
            </a:lvl2pPr>
            <a:lvl3pPr>
              <a:defRPr sz="3900"/>
            </a:lvl3pPr>
            <a:lvl4pPr>
              <a:defRPr sz="3200"/>
            </a:lvl4pPr>
            <a:lvl5pPr>
              <a:defRPr sz="3200"/>
            </a:lvl5pPr>
            <a:lvl6pPr>
              <a:defRPr sz="3200"/>
            </a:lvl6pPr>
            <a:lvl7pPr>
              <a:defRPr sz="3200"/>
            </a:lvl7pPr>
            <a:lvl8pPr>
              <a:defRPr sz="3200"/>
            </a:lvl8pPr>
            <a:lvl9pPr>
              <a:defRPr sz="32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534671" y="3164531"/>
            <a:ext cx="3518056" cy="10344228"/>
          </a:xfrm>
        </p:spPr>
        <p:txBody>
          <a:bodyPr/>
          <a:lstStyle>
            <a:lvl1pPr marL="0" indent="0">
              <a:buNone/>
              <a:defRPr sz="2300"/>
            </a:lvl1pPr>
            <a:lvl2pPr marL="737134" indent="0">
              <a:buNone/>
              <a:defRPr sz="2000"/>
            </a:lvl2pPr>
            <a:lvl3pPr marL="1474268" indent="0">
              <a:buNone/>
              <a:defRPr sz="1600"/>
            </a:lvl3pPr>
            <a:lvl4pPr marL="2211403" indent="0">
              <a:buNone/>
              <a:defRPr sz="1500"/>
            </a:lvl4pPr>
            <a:lvl5pPr marL="2948537" indent="0">
              <a:buNone/>
              <a:defRPr sz="1500"/>
            </a:lvl5pPr>
            <a:lvl6pPr marL="3685670" indent="0">
              <a:buNone/>
              <a:defRPr sz="1500"/>
            </a:lvl6pPr>
            <a:lvl7pPr marL="4422805" indent="0">
              <a:buNone/>
              <a:defRPr sz="1500"/>
            </a:lvl7pPr>
            <a:lvl8pPr marL="5159938" indent="0">
              <a:buNone/>
              <a:defRPr sz="1500"/>
            </a:lvl8pPr>
            <a:lvl9pPr marL="5897072" indent="0">
              <a:buNone/>
              <a:defRPr sz="15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123018E-230E-479C-96EF-48C6CCCA17DE}" type="datetimeFigureOut">
              <a:rPr lang="el-GR" smtClean="0"/>
              <a:pPr/>
              <a:t>6/4/2023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2095982" y="10585768"/>
            <a:ext cx="6416040" cy="1249710"/>
          </a:xfrm>
        </p:spPr>
        <p:txBody>
          <a:bodyPr anchor="b"/>
          <a:lstStyle>
            <a:lvl1pPr algn="l">
              <a:defRPr sz="3200" b="1"/>
            </a:lvl1pPr>
          </a:lstStyle>
          <a:p>
            <a:r>
              <a:rPr lang="el-GR"/>
              <a:t>Kλικ για επεξεργασία του τίτλου</a:t>
            </a:r>
          </a:p>
        </p:txBody>
      </p:sp>
      <p:sp>
        <p:nvSpPr>
          <p:cNvPr id="3" name="2 - Θέση εικόνας"/>
          <p:cNvSpPr>
            <a:spLocks noGrp="1"/>
          </p:cNvSpPr>
          <p:nvPr>
            <p:ph type="pic" idx="1"/>
          </p:nvPr>
        </p:nvSpPr>
        <p:spPr>
          <a:xfrm>
            <a:off x="2095982" y="1351227"/>
            <a:ext cx="6416040" cy="9073515"/>
          </a:xfrm>
        </p:spPr>
        <p:txBody>
          <a:bodyPr/>
          <a:lstStyle>
            <a:lvl1pPr marL="0" indent="0">
              <a:buNone/>
              <a:defRPr sz="5200"/>
            </a:lvl1pPr>
            <a:lvl2pPr marL="737134" indent="0">
              <a:buNone/>
              <a:defRPr sz="4500"/>
            </a:lvl2pPr>
            <a:lvl3pPr marL="1474268" indent="0">
              <a:buNone/>
              <a:defRPr sz="3900"/>
            </a:lvl3pPr>
            <a:lvl4pPr marL="2211403" indent="0">
              <a:buNone/>
              <a:defRPr sz="3200"/>
            </a:lvl4pPr>
            <a:lvl5pPr marL="2948537" indent="0">
              <a:buNone/>
              <a:defRPr sz="3200"/>
            </a:lvl5pPr>
            <a:lvl6pPr marL="3685670" indent="0">
              <a:buNone/>
              <a:defRPr sz="3200"/>
            </a:lvl6pPr>
            <a:lvl7pPr marL="4422805" indent="0">
              <a:buNone/>
              <a:defRPr sz="3200"/>
            </a:lvl7pPr>
            <a:lvl8pPr marL="5159938" indent="0">
              <a:buNone/>
              <a:defRPr sz="3200"/>
            </a:lvl8pPr>
            <a:lvl9pPr marL="5897072" indent="0">
              <a:buNone/>
              <a:defRPr sz="3200"/>
            </a:lvl9pPr>
          </a:lstStyle>
          <a:p>
            <a:endParaRPr lang="el-GR"/>
          </a:p>
        </p:txBody>
      </p:sp>
      <p:sp>
        <p:nvSpPr>
          <p:cNvPr id="4" name="3 - Θέση κειμένου"/>
          <p:cNvSpPr>
            <a:spLocks noGrp="1"/>
          </p:cNvSpPr>
          <p:nvPr>
            <p:ph type="body" sz="half" idx="2"/>
          </p:nvPr>
        </p:nvSpPr>
        <p:spPr>
          <a:xfrm>
            <a:off x="2095982" y="11835480"/>
            <a:ext cx="6416040" cy="1774795"/>
          </a:xfrm>
        </p:spPr>
        <p:txBody>
          <a:bodyPr/>
          <a:lstStyle>
            <a:lvl1pPr marL="0" indent="0">
              <a:buNone/>
              <a:defRPr sz="2300"/>
            </a:lvl1pPr>
            <a:lvl2pPr marL="737134" indent="0">
              <a:buNone/>
              <a:defRPr sz="2000"/>
            </a:lvl2pPr>
            <a:lvl3pPr marL="1474268" indent="0">
              <a:buNone/>
              <a:defRPr sz="1600"/>
            </a:lvl3pPr>
            <a:lvl4pPr marL="2211403" indent="0">
              <a:buNone/>
              <a:defRPr sz="1500"/>
            </a:lvl4pPr>
            <a:lvl5pPr marL="2948537" indent="0">
              <a:buNone/>
              <a:defRPr sz="1500"/>
            </a:lvl5pPr>
            <a:lvl6pPr marL="3685670" indent="0">
              <a:buNone/>
              <a:defRPr sz="1500"/>
            </a:lvl6pPr>
            <a:lvl7pPr marL="4422805" indent="0">
              <a:buNone/>
              <a:defRPr sz="1500"/>
            </a:lvl7pPr>
            <a:lvl8pPr marL="5159938" indent="0">
              <a:buNone/>
              <a:defRPr sz="1500"/>
            </a:lvl8pPr>
            <a:lvl9pPr marL="5897072" indent="0">
              <a:buNone/>
              <a:defRPr sz="15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123018E-230E-479C-96EF-48C6CCCA17DE}" type="datetimeFigureOut">
              <a:rPr lang="el-GR" smtClean="0"/>
              <a:pPr/>
              <a:t>6/4/2023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534671" y="605605"/>
            <a:ext cx="9624060" cy="2520421"/>
          </a:xfrm>
          <a:prstGeom prst="rect">
            <a:avLst/>
          </a:prstGeom>
        </p:spPr>
        <p:txBody>
          <a:bodyPr vert="horz" lIns="147427" tIns="73713" rIns="147427" bIns="73713"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534671" y="3528591"/>
            <a:ext cx="9624060" cy="9980167"/>
          </a:xfrm>
          <a:prstGeom prst="rect">
            <a:avLst/>
          </a:prstGeom>
        </p:spPr>
        <p:txBody>
          <a:bodyPr vert="horz" lIns="147427" tIns="73713" rIns="147427" bIns="73713"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534671" y="14016343"/>
            <a:ext cx="2495127" cy="805135"/>
          </a:xfrm>
          <a:prstGeom prst="rect">
            <a:avLst/>
          </a:prstGeom>
        </p:spPr>
        <p:txBody>
          <a:bodyPr vert="horz" lIns="147427" tIns="73713" rIns="147427" bIns="73713" rtlCol="0" anchor="ctr"/>
          <a:lstStyle>
            <a:lvl1pPr algn="l">
              <a:defRPr sz="2000">
                <a:solidFill>
                  <a:schemeClr val="tx1">
                    <a:tint val="75000"/>
                  </a:schemeClr>
                </a:solidFill>
              </a:defRPr>
            </a:lvl1pPr>
          </a:lstStyle>
          <a:p>
            <a:fld id="{1123018E-230E-479C-96EF-48C6CCCA17DE}" type="datetimeFigureOut">
              <a:rPr lang="el-GR" smtClean="0"/>
              <a:pPr/>
              <a:t>6/4/2023</a:t>
            </a:fld>
            <a:endParaRPr lang="el-GR"/>
          </a:p>
        </p:txBody>
      </p:sp>
      <p:sp>
        <p:nvSpPr>
          <p:cNvPr id="5" name="4 - Θέση υποσέλιδου"/>
          <p:cNvSpPr>
            <a:spLocks noGrp="1"/>
          </p:cNvSpPr>
          <p:nvPr>
            <p:ph type="ftr" sz="quarter" idx="3"/>
          </p:nvPr>
        </p:nvSpPr>
        <p:spPr>
          <a:xfrm>
            <a:off x="3653580" y="14016343"/>
            <a:ext cx="3386244" cy="805135"/>
          </a:xfrm>
          <a:prstGeom prst="rect">
            <a:avLst/>
          </a:prstGeom>
        </p:spPr>
        <p:txBody>
          <a:bodyPr vert="horz" lIns="147427" tIns="73713" rIns="147427" bIns="73713" rtlCol="0" anchor="ctr"/>
          <a:lstStyle>
            <a:lvl1pPr algn="ctr">
              <a:defRPr sz="20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7663604" y="14016343"/>
            <a:ext cx="2495127" cy="805135"/>
          </a:xfrm>
          <a:prstGeom prst="rect">
            <a:avLst/>
          </a:prstGeom>
        </p:spPr>
        <p:txBody>
          <a:bodyPr vert="horz" lIns="147427" tIns="73713" rIns="147427" bIns="73713" rtlCol="0" anchor="ctr"/>
          <a:lstStyle>
            <a:lvl1pPr algn="r">
              <a:defRPr sz="2000">
                <a:solidFill>
                  <a:schemeClr val="tx1">
                    <a:tint val="75000"/>
                  </a:schemeClr>
                </a:solidFill>
              </a:defRPr>
            </a:lvl1pPr>
          </a:lstStyle>
          <a:p>
            <a:fld id="{55D5A5A8-8373-49FE-AC13-E47C924AA95B}" type="slidenum">
              <a:rPr lang="el-GR" smtClean="0"/>
              <a:pPr/>
              <a:t>‹#›</a:t>
            </a:fld>
            <a:endParaRPr lang="el-GR"/>
          </a:p>
        </p:txBody>
      </p:sp>
      <p:pic>
        <p:nvPicPr>
          <p:cNvPr id="8"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73154"/>
            <a:ext cx="10693400" cy="14976216"/>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74268" rtl="0" eaLnBrk="1" latinLnBrk="0" hangingPunct="1">
        <a:spcBef>
          <a:spcPct val="0"/>
        </a:spcBef>
        <a:buNone/>
        <a:defRPr sz="7100" kern="1200">
          <a:solidFill>
            <a:schemeClr val="tx1"/>
          </a:solidFill>
          <a:latin typeface="+mj-lt"/>
          <a:ea typeface="+mj-ea"/>
          <a:cs typeface="+mj-cs"/>
        </a:defRPr>
      </a:lvl1pPr>
    </p:titleStyle>
    <p:bodyStyle>
      <a:lvl1pPr marL="552850" indent="-552850" algn="l" defTabSz="1474268" rtl="0" eaLnBrk="1" latinLnBrk="0" hangingPunct="1">
        <a:spcBef>
          <a:spcPct val="20000"/>
        </a:spcBef>
        <a:buFont typeface="Arial" pitchFamily="34" charset="0"/>
        <a:buChar char="•"/>
        <a:defRPr sz="5200" kern="1200">
          <a:solidFill>
            <a:schemeClr val="tx1"/>
          </a:solidFill>
          <a:latin typeface="+mn-lt"/>
          <a:ea typeface="+mn-ea"/>
          <a:cs typeface="+mn-cs"/>
        </a:defRPr>
      </a:lvl1pPr>
      <a:lvl2pPr marL="1197843" indent="-460710" algn="l" defTabSz="1474268" rtl="0" eaLnBrk="1" latinLnBrk="0" hangingPunct="1">
        <a:spcBef>
          <a:spcPct val="20000"/>
        </a:spcBef>
        <a:buFont typeface="Arial" pitchFamily="34" charset="0"/>
        <a:buChar char="–"/>
        <a:defRPr sz="4500" kern="1200">
          <a:solidFill>
            <a:schemeClr val="tx1"/>
          </a:solidFill>
          <a:latin typeface="+mn-lt"/>
          <a:ea typeface="+mn-ea"/>
          <a:cs typeface="+mn-cs"/>
        </a:defRPr>
      </a:lvl2pPr>
      <a:lvl3pPr marL="1842835" indent="-368567" algn="l" defTabSz="1474268" rtl="0" eaLnBrk="1" latinLnBrk="0" hangingPunct="1">
        <a:spcBef>
          <a:spcPct val="20000"/>
        </a:spcBef>
        <a:buFont typeface="Arial" pitchFamily="34" charset="0"/>
        <a:buChar char="•"/>
        <a:defRPr sz="3900" kern="1200">
          <a:solidFill>
            <a:schemeClr val="tx1"/>
          </a:solidFill>
          <a:latin typeface="+mn-lt"/>
          <a:ea typeface="+mn-ea"/>
          <a:cs typeface="+mn-cs"/>
        </a:defRPr>
      </a:lvl3pPr>
      <a:lvl4pPr marL="2579970"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4pPr>
      <a:lvl5pPr marL="3317103"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5pPr>
      <a:lvl6pPr marL="4054237"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6pPr>
      <a:lvl7pPr marL="4791372"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7pPr>
      <a:lvl8pPr marL="5528505"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8pPr>
      <a:lvl9pPr marL="6265640"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9pPr>
    </p:bodyStyle>
    <p:otherStyle>
      <a:defPPr>
        <a:defRPr lang="el-GR"/>
      </a:defPPr>
      <a:lvl1pPr marL="0" algn="l" defTabSz="1474268" rtl="0" eaLnBrk="1" latinLnBrk="0" hangingPunct="1">
        <a:defRPr sz="2900" kern="1200">
          <a:solidFill>
            <a:schemeClr val="tx1"/>
          </a:solidFill>
          <a:latin typeface="+mn-lt"/>
          <a:ea typeface="+mn-ea"/>
          <a:cs typeface="+mn-cs"/>
        </a:defRPr>
      </a:lvl1pPr>
      <a:lvl2pPr marL="737134" algn="l" defTabSz="1474268" rtl="0" eaLnBrk="1" latinLnBrk="0" hangingPunct="1">
        <a:defRPr sz="2900" kern="1200">
          <a:solidFill>
            <a:schemeClr val="tx1"/>
          </a:solidFill>
          <a:latin typeface="+mn-lt"/>
          <a:ea typeface="+mn-ea"/>
          <a:cs typeface="+mn-cs"/>
        </a:defRPr>
      </a:lvl2pPr>
      <a:lvl3pPr marL="1474268" algn="l" defTabSz="1474268" rtl="0" eaLnBrk="1" latinLnBrk="0" hangingPunct="1">
        <a:defRPr sz="2900" kern="1200">
          <a:solidFill>
            <a:schemeClr val="tx1"/>
          </a:solidFill>
          <a:latin typeface="+mn-lt"/>
          <a:ea typeface="+mn-ea"/>
          <a:cs typeface="+mn-cs"/>
        </a:defRPr>
      </a:lvl3pPr>
      <a:lvl4pPr marL="2211403" algn="l" defTabSz="1474268" rtl="0" eaLnBrk="1" latinLnBrk="0" hangingPunct="1">
        <a:defRPr sz="2900" kern="1200">
          <a:solidFill>
            <a:schemeClr val="tx1"/>
          </a:solidFill>
          <a:latin typeface="+mn-lt"/>
          <a:ea typeface="+mn-ea"/>
          <a:cs typeface="+mn-cs"/>
        </a:defRPr>
      </a:lvl4pPr>
      <a:lvl5pPr marL="2948537" algn="l" defTabSz="1474268" rtl="0" eaLnBrk="1" latinLnBrk="0" hangingPunct="1">
        <a:defRPr sz="2900" kern="1200">
          <a:solidFill>
            <a:schemeClr val="tx1"/>
          </a:solidFill>
          <a:latin typeface="+mn-lt"/>
          <a:ea typeface="+mn-ea"/>
          <a:cs typeface="+mn-cs"/>
        </a:defRPr>
      </a:lvl5pPr>
      <a:lvl6pPr marL="3685670" algn="l" defTabSz="1474268" rtl="0" eaLnBrk="1" latinLnBrk="0" hangingPunct="1">
        <a:defRPr sz="2900" kern="1200">
          <a:solidFill>
            <a:schemeClr val="tx1"/>
          </a:solidFill>
          <a:latin typeface="+mn-lt"/>
          <a:ea typeface="+mn-ea"/>
          <a:cs typeface="+mn-cs"/>
        </a:defRPr>
      </a:lvl6pPr>
      <a:lvl7pPr marL="4422805" algn="l" defTabSz="1474268" rtl="0" eaLnBrk="1" latinLnBrk="0" hangingPunct="1">
        <a:defRPr sz="2900" kern="1200">
          <a:solidFill>
            <a:schemeClr val="tx1"/>
          </a:solidFill>
          <a:latin typeface="+mn-lt"/>
          <a:ea typeface="+mn-ea"/>
          <a:cs typeface="+mn-cs"/>
        </a:defRPr>
      </a:lvl7pPr>
      <a:lvl8pPr marL="5159938" algn="l" defTabSz="1474268" rtl="0" eaLnBrk="1" latinLnBrk="0" hangingPunct="1">
        <a:defRPr sz="2900" kern="1200">
          <a:solidFill>
            <a:schemeClr val="tx1"/>
          </a:solidFill>
          <a:latin typeface="+mn-lt"/>
          <a:ea typeface="+mn-ea"/>
          <a:cs typeface="+mn-cs"/>
        </a:defRPr>
      </a:lvl8pPr>
      <a:lvl9pPr marL="5897072" algn="l" defTabSz="1474268" rtl="0" eaLnBrk="1" latinLnBrk="0" hangingPunct="1">
        <a:defRPr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TextBox"/>
          <p:cNvSpPr txBox="1"/>
          <p:nvPr/>
        </p:nvSpPr>
        <p:spPr>
          <a:xfrm>
            <a:off x="820292" y="4695458"/>
            <a:ext cx="9145016" cy="1569660"/>
          </a:xfrm>
          <a:prstGeom prst="rect">
            <a:avLst/>
          </a:prstGeom>
          <a:noFill/>
        </p:spPr>
        <p:txBody>
          <a:bodyPr wrap="square" rtlCol="0">
            <a:spAutoFit/>
          </a:bodyPr>
          <a:lstStyle/>
          <a:p>
            <a:pPr algn="just"/>
            <a:r>
              <a:rPr lang="en-US" sz="1200" dirty="0">
                <a:solidFill>
                  <a:srgbClr val="002060"/>
                </a:solidFill>
                <a:latin typeface="Verdana" pitchFamily="34" charset="0"/>
                <a:ea typeface="Verdana" pitchFamily="34" charset="0"/>
                <a:cs typeface="Verdana" pitchFamily="34" charset="0"/>
              </a:rPr>
              <a:t>The enterprise </a:t>
            </a:r>
            <a:r>
              <a:rPr lang="en-GB" sz="1200" dirty="0">
                <a:solidFill>
                  <a:srgbClr val="002060"/>
                </a:solidFill>
                <a:latin typeface="Verdana" pitchFamily="34" charset="0"/>
                <a:ea typeface="Verdana" pitchFamily="34" charset="0"/>
                <a:cs typeface="Verdana" pitchFamily="34" charset="0"/>
              </a:rPr>
              <a:t>FRAGKOS DIMITRIS </a:t>
            </a:r>
            <a:r>
              <a:rPr lang="en-US" sz="1200" dirty="0">
                <a:solidFill>
                  <a:srgbClr val="002060"/>
                </a:solidFill>
                <a:latin typeface="Verdana" pitchFamily="34" charset="0"/>
                <a:ea typeface="Verdana" pitchFamily="34" charset="0"/>
                <a:cs typeface="Verdana" pitchFamily="34" charset="0"/>
              </a:rPr>
              <a:t>based in Attica region, has joined the Action “Competitiveness Toolbox” with a total budget of  </a:t>
            </a:r>
            <a:r>
              <a:rPr lang="en-US" sz="1200" b="1" dirty="0">
                <a:solidFill>
                  <a:srgbClr val="002060"/>
                </a:solidFill>
                <a:latin typeface="Verdana" pitchFamily="34" charset="0"/>
                <a:ea typeface="Verdana" pitchFamily="34" charset="0"/>
                <a:cs typeface="Verdana" pitchFamily="34" charset="0"/>
              </a:rPr>
              <a:t>400 million €</a:t>
            </a:r>
            <a:r>
              <a:rPr lang="en-US" sz="1200" dirty="0">
                <a:solidFill>
                  <a:srgbClr val="002060"/>
                </a:solidFill>
                <a:latin typeface="Verdana" pitchFamily="34" charset="0"/>
                <a:ea typeface="Verdana" pitchFamily="34" charset="0"/>
                <a:cs typeface="Verdana" pitchFamily="34" charset="0"/>
              </a:rPr>
              <a:t>. The Action aims at supporting existing small and very small enterprises, in order to upgrade and improve their competitive position in domestic and international markets, by investing in the modernization of their production equipment and by adopting product certifications. </a:t>
            </a:r>
          </a:p>
          <a:p>
            <a:pPr algn="just"/>
            <a:endParaRPr lang="en-US" sz="1200" dirty="0">
              <a:solidFill>
                <a:srgbClr val="002060"/>
              </a:solidFill>
              <a:latin typeface="Verdana" pitchFamily="34" charset="0"/>
              <a:ea typeface="Verdana" pitchFamily="34" charset="0"/>
              <a:cs typeface="Verdana" pitchFamily="34" charset="0"/>
            </a:endParaRPr>
          </a:p>
          <a:p>
            <a:pPr algn="just"/>
            <a:endParaRPr lang="el-GR" sz="1200" dirty="0">
              <a:solidFill>
                <a:srgbClr val="002060"/>
              </a:solidFill>
              <a:latin typeface="Verdana" pitchFamily="34" charset="0"/>
              <a:ea typeface="Verdana" pitchFamily="34" charset="0"/>
              <a:cs typeface="Verdana" pitchFamily="34" charset="0"/>
            </a:endParaRPr>
          </a:p>
          <a:p>
            <a:pPr algn="just"/>
            <a:r>
              <a:rPr lang="en-US" sz="1200" dirty="0">
                <a:solidFill>
                  <a:srgbClr val="002060"/>
                </a:solidFill>
                <a:latin typeface="Verdana" pitchFamily="34" charset="0"/>
                <a:ea typeface="Verdana" pitchFamily="34" charset="0"/>
                <a:cs typeface="Verdana" pitchFamily="34" charset="0"/>
              </a:rPr>
              <a:t>The investment’s total budget is 199.165,00 € out of which 99.582,50 € is public expenditure.  The Action is co-financed by Greece and the European Union - European Regional Development Fund.</a:t>
            </a:r>
          </a:p>
        </p:txBody>
      </p:sp>
      <p:sp>
        <p:nvSpPr>
          <p:cNvPr id="6" name="5 - TextBox"/>
          <p:cNvSpPr txBox="1"/>
          <p:nvPr/>
        </p:nvSpPr>
        <p:spPr>
          <a:xfrm>
            <a:off x="810196" y="6337126"/>
            <a:ext cx="9217024" cy="4394665"/>
          </a:xfrm>
          <a:prstGeom prst="rect">
            <a:avLst/>
          </a:prstGeom>
          <a:noFill/>
        </p:spPr>
        <p:txBody>
          <a:bodyPr wrap="square" rtlCol="0">
            <a:spAutoFit/>
          </a:bodyPr>
          <a:lstStyle/>
          <a:p>
            <a:pPr>
              <a:lnSpc>
                <a:spcPct val="150000"/>
              </a:lnSpc>
            </a:pPr>
            <a:r>
              <a:rPr lang="en-US" sz="1200" b="1" dirty="0">
                <a:solidFill>
                  <a:srgbClr val="002060"/>
                </a:solidFill>
                <a:latin typeface="Verdana" pitchFamily="34" charset="0"/>
                <a:ea typeface="Verdana" pitchFamily="34" charset="0"/>
                <a:cs typeface="Verdana" pitchFamily="34" charset="0"/>
              </a:rPr>
              <a:t>The approved co-financed Business Plan includes investments on the following categories:</a:t>
            </a:r>
          </a:p>
          <a:p>
            <a:pPr indent="-17145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Machinery – Equipment </a:t>
            </a:r>
          </a:p>
          <a:p>
            <a:endParaRPr lang="en-US" sz="1200" dirty="0">
              <a:solidFill>
                <a:srgbClr val="002060"/>
              </a:solidFill>
              <a:latin typeface="Verdana" pitchFamily="34" charset="0"/>
              <a:ea typeface="Verdana" pitchFamily="34" charset="0"/>
              <a:cs typeface="Verdana" pitchFamily="34" charset="0"/>
            </a:endParaRPr>
          </a:p>
          <a:p>
            <a:pPr lvl="0">
              <a:lnSpc>
                <a:spcPct val="150000"/>
              </a:lnSpc>
            </a:pPr>
            <a:r>
              <a:rPr lang="en-US" sz="1200" b="1" dirty="0">
                <a:solidFill>
                  <a:srgbClr val="002060"/>
                </a:solidFill>
                <a:latin typeface="Verdana" pitchFamily="34" charset="0"/>
                <a:ea typeface="Verdana" pitchFamily="34" charset="0"/>
                <a:cs typeface="Verdana" pitchFamily="34" charset="0"/>
              </a:rPr>
              <a:t>Through the participation in the Action, the enterprise achieved:</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Competitiveness improvement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Increase of profitability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Reinforcement of an extrovert business profile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Market expenditure by adopting new products and services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Creation of better quality products and services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Increase of productivity and improvement of operational procedures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Entrepreneurship Reinforcement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Creation/ retention of jobs</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Other …………………………………………………………</a:t>
            </a:r>
          </a:p>
          <a:p>
            <a:pPr lvl="0">
              <a:lnSpc>
                <a:spcPct val="150000"/>
              </a:lnSpc>
              <a:buFont typeface="Wingdings" pitchFamily="2" charset="2"/>
              <a:buChar char="ü"/>
            </a:pPr>
            <a:endParaRPr lang="en-US" sz="1200" dirty="0">
              <a:solidFill>
                <a:srgbClr val="002060"/>
              </a:solidFill>
              <a:latin typeface="Verdana" pitchFamily="34" charset="0"/>
              <a:ea typeface="Verdana" pitchFamily="34" charset="0"/>
              <a:cs typeface="Verdana" pitchFamily="34" charset="0"/>
            </a:endParaRPr>
          </a:p>
          <a:p>
            <a:pPr lvl="0">
              <a:lnSpc>
                <a:spcPct val="150000"/>
              </a:lnSpc>
            </a:pPr>
            <a:r>
              <a:rPr lang="en-US" sz="1200" dirty="0">
                <a:solidFill>
                  <a:srgbClr val="002060"/>
                </a:solidFill>
                <a:latin typeface="Verdana" pitchFamily="34" charset="0"/>
                <a:ea typeface="Verdana" pitchFamily="34" charset="0"/>
                <a:cs typeface="Verdana" pitchFamily="34" charset="0"/>
              </a:rPr>
              <a:t>The support of </a:t>
            </a:r>
            <a:r>
              <a:rPr lang="en-US" sz="1200" dirty="0" err="1">
                <a:solidFill>
                  <a:srgbClr val="002060"/>
                </a:solidFill>
                <a:latin typeface="Verdana" pitchFamily="34" charset="0"/>
                <a:ea typeface="Verdana" pitchFamily="34" charset="0"/>
                <a:cs typeface="Verdana" pitchFamily="34" charset="0"/>
              </a:rPr>
              <a:t>EPAnEK</a:t>
            </a:r>
            <a:r>
              <a:rPr lang="en-US" sz="1200" dirty="0">
                <a:solidFill>
                  <a:srgbClr val="002060"/>
                </a:solidFill>
                <a:latin typeface="Verdana" pitchFamily="34" charset="0"/>
                <a:ea typeface="Verdana" pitchFamily="34" charset="0"/>
                <a:cs typeface="Verdana" pitchFamily="34" charset="0"/>
              </a:rPr>
              <a:t> proved beneficial, not only for the enterprise but for the competitiveness of the national as well as the local economy. </a:t>
            </a:r>
            <a:endParaRPr lang="el-GR" sz="1200" dirty="0">
              <a:solidFill>
                <a:srgbClr val="002060"/>
              </a:solidFill>
              <a:latin typeface="Verdana" pitchFamily="34" charset="0"/>
              <a:ea typeface="Verdana" pitchFamily="34" charset="0"/>
              <a:cs typeface="Verdana" pitchFamily="34" charset="0"/>
            </a:endParaRPr>
          </a:p>
        </p:txBody>
      </p:sp>
    </p:spTree>
  </p:cSld>
  <p:clrMapOvr>
    <a:masterClrMapping/>
  </p:clrMapOvr>
  <p:transition spd="med"/>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426</TotalTime>
  <Words>204</Words>
  <Application>Microsoft Office PowerPoint</Application>
  <PresentationFormat>Custom</PresentationFormat>
  <Paragraphs>19</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Verdana</vt:lpstr>
      <vt:lpstr>Wingdings</vt:lpstr>
      <vt:lpstr>Θέμα του Office</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Sotiris Katselos</dc:creator>
  <cp:lastModifiedBy>Tolis Gakis</cp:lastModifiedBy>
  <cp:revision>53</cp:revision>
  <dcterms:created xsi:type="dcterms:W3CDTF">2018-02-13T12:16:57Z</dcterms:created>
  <dcterms:modified xsi:type="dcterms:W3CDTF">2023-04-06T16:58:20Z</dcterms:modified>
</cp:coreProperties>
</file>