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61" y="-2165"/>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6/4/2023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6/4/2023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6/4/2023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6/4/2023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6/4/2023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6/4/2023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6/4/2023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6/4/2023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6/4/2023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6/4/2023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6/4/2023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6/4/2023</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3154"/>
            <a:ext cx="10693400" cy="149762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a:t>
            </a:r>
            <a:r>
              <a:rPr lang="en-GB" sz="1200" dirty="0">
                <a:solidFill>
                  <a:srgbClr val="002060"/>
                </a:solidFill>
                <a:latin typeface="Verdana" pitchFamily="34" charset="0"/>
                <a:ea typeface="Verdana" pitchFamily="34" charset="0"/>
                <a:cs typeface="Verdana" pitchFamily="34" charset="0"/>
              </a:rPr>
              <a:t>FRAGKOS DIMITRIS </a:t>
            </a:r>
            <a:r>
              <a:rPr lang="en-US" sz="1200" dirty="0">
                <a:solidFill>
                  <a:srgbClr val="002060"/>
                </a:solidFill>
                <a:latin typeface="Verdana" pitchFamily="34" charset="0"/>
                <a:ea typeface="Verdana" pitchFamily="34" charset="0"/>
                <a:cs typeface="Verdana" pitchFamily="34" charset="0"/>
              </a:rPr>
              <a:t>based in Attica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199.165,00 € out of which 99.582,50 € is public expenditure.  The Action is co-financed by Greece and the European Union - European Regional Development Fund.</a:t>
            </a:r>
          </a:p>
        </p:txBody>
      </p:sp>
      <p:sp>
        <p:nvSpPr>
          <p:cNvPr id="6" name="5 - TextBox"/>
          <p:cNvSpPr txBox="1"/>
          <p:nvPr/>
        </p:nvSpPr>
        <p:spPr>
          <a:xfrm>
            <a:off x="810196" y="6337126"/>
            <a:ext cx="9217024" cy="4394665"/>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Other …………………………………………………………</a:t>
            </a:r>
          </a:p>
          <a:p>
            <a:pPr lvl="0">
              <a:lnSpc>
                <a:spcPct val="150000"/>
              </a:lnSpc>
              <a:buFont typeface="Wingdings" pitchFamily="2" charset="2"/>
              <a:buChar char="ü"/>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204</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Verdana</vt:lpstr>
      <vt:lpstr>Wingdings</vt:lpstr>
      <vt:lpstr>Θέμα του Office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Tolis Gakis</cp:lastModifiedBy>
  <cp:revision>53</cp:revision>
  <dcterms:created xsi:type="dcterms:W3CDTF">2018-02-13T12:16:57Z</dcterms:created>
  <dcterms:modified xsi:type="dcterms:W3CDTF">2023-04-06T16:58:20Z</dcterms:modified>
</cp:coreProperties>
</file>